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oza.ru/2016/02/03/18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nsiders6996.g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2064"/>
            <a:ext cx="8424936" cy="914400"/>
          </a:xfrm>
        </p:spPr>
        <p:txBody>
          <a:bodyPr/>
          <a:lstStyle/>
          <a:p>
            <a:pPr algn="ctr"/>
            <a:r>
              <a:rPr lang="ru-RU" dirty="0" smtClean="0"/>
              <a:t>Как уберечь детей от суицида?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freekaliningrad.ru/upload/iblock/170/140162433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12768" cy="532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получают кодовые имена и выполняют задания, придуманные организаторами.  В данном же случае речь идёт о более жестоких вещах, таких, как порезанные руки, постановочные видео с собственным самоубийством (не настоящим), выпитые таблетки снотворного или даже предсмертные фотографии.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opennov.ru/files/styles/node_full_width/public/news/3949b5d663804ab2.jpg?itok=G_rvlqX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"/>
            <a:ext cx="7344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«Тихий дом»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309634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Основная концепция данного «верования», навеянного художественным рассказом анонимного пользователя, если предельно упростить, заключается в том, что в недрах Сети существует «глубинный интернет», содержащий различную страшную для человеческого сознания информацию. Чем глубже погружаешься в Сеть - тем больше соприкасаешься с мистическим миром, где цифры, формы и смыслы теряют своё значение. Самый нижний слой – тот самый </a:t>
            </a:r>
            <a:r>
              <a:rPr lang="ru-RU" dirty="0" smtClean="0">
                <a:hlinkClick r:id="rId2"/>
              </a:rPr>
              <a:t>«Тихий дом»</a:t>
            </a:r>
            <a:r>
              <a:rPr lang="ru-RU" dirty="0" smtClean="0"/>
              <a:t>, куда, согласно данной концепции, уходят души мёртвых и уже не возвращаются. </a:t>
            </a:r>
            <a:endParaRPr lang="ru-RU" dirty="0"/>
          </a:p>
        </p:txBody>
      </p:sp>
      <p:pic>
        <p:nvPicPr>
          <p:cNvPr id="37890" name="Picture 2" descr="https://opennov.ru/files/styles/node_full_width/public/news/8aad8678ed6ace77.jpg?itok=d1CfTQs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05064"/>
            <a:ext cx="3672408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opennov.ru/files/styles/node_full_width/public/news/68811014eee717b3.jpg?itok=_wi2MK5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-20418"/>
            <a:ext cx="9324528" cy="68784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«Море китов»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216023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Таких групп сейчас в интернете несколько, и все они имеют депрессивную направленность. Кит здесь представлен как мудрое и величественное животное, которое, тем не менее, бесконечно одинок, и порой, не вынося терзающей душу грусти, выбрасывается на берег.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 descr="https://opennov.ru/files/styles/node_full_width/public/news/70407d323d0c285c.jpg?itok=lvQRHvM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Смертельные </a:t>
            </a:r>
            <a:r>
              <a:rPr lang="ru-RU" dirty="0" err="1" smtClean="0"/>
              <a:t>хештеги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3851920" cy="53012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Странные </a:t>
            </a:r>
            <a:r>
              <a:rPr lang="ru-RU" dirty="0" err="1" smtClean="0"/>
              <a:t>хештеги</a:t>
            </a:r>
            <a:r>
              <a:rPr lang="ru-RU" b="1" dirty="0" smtClean="0"/>
              <a:t> #f57</a:t>
            </a:r>
            <a:r>
              <a:rPr lang="ru-RU" dirty="0" smtClean="0"/>
              <a:t>, </a:t>
            </a:r>
            <a:r>
              <a:rPr lang="ru-RU" b="1" dirty="0" smtClean="0"/>
              <a:t>#f53</a:t>
            </a:r>
            <a:r>
              <a:rPr lang="ru-RU" dirty="0" smtClean="0"/>
              <a:t> и им подобные среди подростков и любителей сетевых мистификаций считаются строками из Библии, содержащими «все библейские смерти» (что бы это ни значило). Есть также версия, что это номера психических расстройств по МКБ-10 (Медицинская классификация болезней), но это маловероятно, так как под номером F57 идёт послеродовая депрессия, которая едва ли соотносится с данной темой. </a:t>
            </a:r>
            <a:endParaRPr lang="ru-RU" dirty="0"/>
          </a:p>
        </p:txBody>
      </p:sp>
      <p:pic>
        <p:nvPicPr>
          <p:cNvPr id="77826" name="Picture 2" descr="https://opennov.ru/files/styles/node_full_width/public/news/2a288044d90b2196.png?itok=r1bnVg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575724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публикаций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 descr="https://opennov.ru/files/styles/node_full_width/public/news/e196910c11480ea4.png?itok=yoqcvTj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1"/>
            <a:ext cx="8784976" cy="5124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https://opennov.ru/files/styles/node_full_width/public/news/93c810079993562b.jpg?itok=hqEskx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496944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"Тебя поставили на счётчик"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5"/>
            <a:ext cx="8964488" cy="28083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Перейдя на сомнительный сайт после прочтения очередной страшной истории </a:t>
            </a:r>
            <a:r>
              <a:rPr lang="ru-RU" dirty="0" err="1" smtClean="0"/>
              <a:t>Вконтакте</a:t>
            </a:r>
            <a:r>
              <a:rPr lang="ru-RU" dirty="0" smtClean="0"/>
              <a:t>, вы окажетесь на </a:t>
            </a:r>
            <a:r>
              <a:rPr lang="ru-RU" dirty="0" smtClean="0">
                <a:hlinkClick r:id="rId2"/>
              </a:rPr>
              <a:t>жутковатой странице</a:t>
            </a:r>
            <a:r>
              <a:rPr lang="ru-RU" dirty="0" smtClean="0"/>
              <a:t>, где есть только очередной </a:t>
            </a:r>
            <a:r>
              <a:rPr lang="ru-RU" dirty="0" err="1" smtClean="0"/>
              <a:t>околомистический</a:t>
            </a:r>
            <a:r>
              <a:rPr lang="ru-RU" dirty="0" smtClean="0"/>
              <a:t> символ, леденящая душу песня и подозрительный счётчик, который показывает обратный отсчёт, начиная с 70 дней. Каким-то образом он привязан к вашему IP, так что, когда вы вновь зайдёте на эту страницу, он будет продолжать отсчитывать дни. Чтобы понять, что это такое, придётся зайти в указанную группу в ВК, где и начнётся «игра», согласно которой на </a:t>
            </a:r>
            <a:r>
              <a:rPr lang="ru-RU" dirty="0" err="1" smtClean="0"/>
              <a:t>табл</a:t>
            </a:r>
            <a:r>
              <a:rPr lang="ru-RU" dirty="0" smtClean="0"/>
              <a:t> именно столько суток, сколько тебе осталось жить.</a:t>
            </a:r>
            <a:endParaRPr lang="ru-RU" dirty="0"/>
          </a:p>
        </p:txBody>
      </p:sp>
      <p:pic>
        <p:nvPicPr>
          <p:cNvPr id="80898" name="Picture 2" descr="https://opennov.ru/files/styles/node_full_width/public/news/ff0fe696e7dd562f.png?itok=JxRFoY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8280920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Мнение участников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«Когда ты попадаешь туда, тебя почти сразу же ставят перед выбором: смерть или жизнь. У многих есть номера, которые им дают администраторы, потом на их страницах или в группе появляются зашифрованные фразы или задания, которые надо выполнять. Смысл игры – смерть, точнее медленное умирание. Если сделать всё последовательно и правильно, подготовиться как следует, то сделать последний шаг будет нетрудно, а после смерти тебе будет хорошо. Так они считают. Администраторы сидят обычно с </a:t>
            </a:r>
            <a:r>
              <a:rPr lang="ru-RU" i="1" dirty="0" err="1" smtClean="0"/>
              <a:t>фейков</a:t>
            </a:r>
            <a:r>
              <a:rPr lang="ru-RU" i="1" dirty="0" smtClean="0"/>
              <a:t>, никаких имён и лиц. Участники - люди из самых разных городов. Там, куда я попала, люди «</a:t>
            </a:r>
            <a:r>
              <a:rPr lang="ru-RU" i="1" dirty="0" err="1" smtClean="0"/>
              <a:t>кучковались</a:t>
            </a:r>
            <a:r>
              <a:rPr lang="ru-RU" i="1" dirty="0" smtClean="0"/>
              <a:t>», создавая отдельные обсуждения для каждого города. Был там и Нижний Новгород, количество участников из нашего города порядка 15 человек. К тому моменту, как я там оказалась, я уже встала «на счётчик» по всем канонам книги "50 дней до моего самоубийства". Из 50 положенных мне дней у меня осталось всего 23»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5" name="Picture 15" descr="C:\Documents and Settings\Admin\Рабочий стол\orig-710x4001464626827oknooknasuicid-1464626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3915" cy="6669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226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0" dirty="0" smtClean="0"/>
              <a:t>Игра в самоубийство: </a:t>
            </a:r>
            <a:br>
              <a:rPr lang="ru-RU" sz="7300" b="0" dirty="0" smtClean="0"/>
            </a:br>
            <a:r>
              <a:rPr lang="ru-RU" sz="7300" b="0" dirty="0" smtClean="0"/>
              <a:t>как устроены "группы смерти"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0962" name="AutoShape 2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4" name="AutoShape 14" descr="https://riafan.ru/uploads/2016/05/30/orig-710x4001464626827oknooknasuicid-14646265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pennov.ru/files/styles/node_full_width/public/news/3c7be33395dd00b0.png?itok=py5mHd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522"/>
            <a:ext cx="8685244" cy="6702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что следует обратить 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3"/>
            <a:ext cx="8712968" cy="48440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Подросток не высыпается, даже если рано ложится спать – проследите, спит ли он в ранние утренние часы.</a:t>
            </a:r>
          </a:p>
          <a:p>
            <a:r>
              <a:rPr lang="ru-RU" dirty="0" smtClean="0"/>
              <a:t>Рисует китов, бабочек, единорогов</a:t>
            </a:r>
          </a:p>
          <a:p>
            <a:r>
              <a:rPr lang="ru-RU" dirty="0" smtClean="0"/>
              <a:t>Состоит в группах, содержащих в названии следующее: «Киты плывут вверх», «Разбуди меня в 4.20», </a:t>
            </a:r>
            <a:r>
              <a:rPr lang="en-US" dirty="0" smtClean="0"/>
              <a:t>f57</a:t>
            </a:r>
            <a:r>
              <a:rPr lang="ru-RU" dirty="0" smtClean="0"/>
              <a:t>,</a:t>
            </a:r>
            <a:r>
              <a:rPr lang="en-US" dirty="0" smtClean="0"/>
              <a:t> f58</a:t>
            </a:r>
            <a:r>
              <a:rPr lang="ru-RU" dirty="0" smtClean="0"/>
              <a:t>, «Тихий дом», «</a:t>
            </a:r>
            <a:r>
              <a:rPr lang="ru-RU" dirty="0" err="1" smtClean="0"/>
              <a:t>Рина</a:t>
            </a:r>
            <a:r>
              <a:rPr lang="ru-RU" dirty="0" smtClean="0"/>
              <a:t>», «</a:t>
            </a:r>
            <a:r>
              <a:rPr lang="ru-RU" dirty="0" err="1" smtClean="0"/>
              <a:t>Няпока</a:t>
            </a:r>
            <a:r>
              <a:rPr lang="ru-RU" dirty="0" smtClean="0"/>
              <a:t>», «Море китов», «50 дней до моего…»,</a:t>
            </a:r>
          </a:p>
          <a:p>
            <a:r>
              <a:rPr lang="ru-RU" dirty="0" err="1" smtClean="0"/>
              <a:t>Хэштеги</a:t>
            </a:r>
            <a:r>
              <a:rPr lang="ru-RU" dirty="0" smtClean="0"/>
              <a:t>: </a:t>
            </a:r>
            <a:r>
              <a:rPr lang="ru-RU" dirty="0" err="1" smtClean="0"/>
              <a:t>домкитов</a:t>
            </a:r>
            <a:r>
              <a:rPr lang="ru-RU" dirty="0" smtClean="0"/>
              <a:t>, </a:t>
            </a:r>
            <a:r>
              <a:rPr lang="ru-RU" dirty="0" err="1" smtClean="0"/>
              <a:t>млечныйпуть</a:t>
            </a:r>
            <a:r>
              <a:rPr lang="ru-RU" dirty="0" smtClean="0"/>
              <a:t>, 150звезд, </a:t>
            </a:r>
            <a:r>
              <a:rPr lang="ru-RU" dirty="0" err="1" smtClean="0"/>
              <a:t>хочувигру</a:t>
            </a:r>
            <a:endParaRPr lang="ru-RU" dirty="0" smtClean="0"/>
          </a:p>
          <a:p>
            <a:r>
              <a:rPr lang="ru-RU" dirty="0" smtClean="0"/>
              <a:t>Закрыл </a:t>
            </a:r>
            <a:r>
              <a:rPr lang="ru-RU" dirty="0" err="1" smtClean="0"/>
              <a:t>Вконтакте</a:t>
            </a:r>
            <a:r>
              <a:rPr lang="ru-RU" dirty="0" smtClean="0"/>
              <a:t> доступ к подробной информации, в переписке с друзьями(на личной стене) есть фразы «разбуди меня в 4.20», «я в игре». И совсем уже страшно, если появляются цифры, начиная от 50 и меньше.</a:t>
            </a:r>
          </a:p>
          <a:p>
            <a:r>
              <a:rPr lang="ru-RU" dirty="0" smtClean="0"/>
              <a:t>Переписывается в </a:t>
            </a:r>
            <a:r>
              <a:rPr lang="ru-RU" dirty="0" err="1" smtClean="0"/>
              <a:t>вайбере</a:t>
            </a:r>
            <a:r>
              <a:rPr lang="ru-RU" dirty="0" smtClean="0"/>
              <a:t> (и др. </a:t>
            </a:r>
            <a:r>
              <a:rPr lang="ru-RU" dirty="0" err="1" smtClean="0"/>
              <a:t>мессенджерах</a:t>
            </a:r>
            <a:r>
              <a:rPr lang="ru-RU" dirty="0" smtClean="0"/>
              <a:t> с незнакомыми людьми, которые дают странные распоряжения)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 смерти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79876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Оказалось, что буквально под носом у ничего не подозревающих родителей может разворачиваться настоящая смертельная игра, итог которой - самоубийство ребенка. Не имея желания, а иногда и возможности поделиться своими переживаниями со старшим поколением, подростки романтизируют смерть, делая из неё своеобразное «последнее приключение», о котором они готовы рассказать только своим сетевым товарищам.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в суицид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5191"/>
            <a:ext cx="8640960" cy="482216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данным, приводимым изданием «Новая газета», из 130 молодых людей, покончивших жизнь самоубийством за последние полгода по всей России, около 80 состояли в этих «группах смерти» и готовились к тому, чтобы сознательно лишить себя жизни, действуя по чьей-то указке.</a:t>
            </a:r>
          </a:p>
          <a:p>
            <a:r>
              <a:rPr lang="ru-RU" dirty="0" smtClean="0"/>
              <a:t> Государство приступило к полномасштабной кампании по блокировке в </a:t>
            </a:r>
            <a:r>
              <a:rPr lang="ru-RU" dirty="0" err="1" smtClean="0"/>
              <a:t>соцсетях</a:t>
            </a:r>
            <a:r>
              <a:rPr lang="ru-RU" dirty="0" smtClean="0"/>
              <a:t> групп, посвященных самоубийствам, участниками которых в основном являются подростки.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Admin\Мои документы\Downloads\orig-710x3981464626883samoubiystvoruka-1464626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3"/>
            <a:ext cx="8640960" cy="5924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FF00"/>
                </a:solidFill>
              </a:rPr>
              <a:t>во «</a:t>
            </a:r>
            <a:r>
              <a:rPr lang="ru-RU" dirty="0" err="1" smtClean="0">
                <a:solidFill>
                  <a:srgbClr val="FFFF00"/>
                </a:solidFill>
              </a:rPr>
              <a:t>ВКонтакте</a:t>
            </a:r>
            <a:r>
              <a:rPr lang="ru-RU" dirty="0" smtClean="0">
                <a:solidFill>
                  <a:srgbClr val="FFFF00"/>
                </a:solidFill>
              </a:rPr>
              <a:t>» действует большое количество групп, воспитывающих смертников. Журналисты и эксперты уже прозвали их «китовыми» группами, поскольку в их названиях присутствует слово «кит»: «Киты плывут вверх», «Море китов», «Космический кит» и т. д.Выглядит это как групповая игра, в которой финальный ход участника — это самоубийство тем способом, в то время и в том месте, которое назначит гуру (</a:t>
            </a:r>
            <a:r>
              <a:rPr lang="ru-RU" dirty="0" err="1" smtClean="0">
                <a:solidFill>
                  <a:srgbClr val="FFFF00"/>
                </a:solidFill>
              </a:rPr>
              <a:t>админ</a:t>
            </a:r>
            <a:r>
              <a:rPr lang="ru-RU" dirty="0" smtClean="0">
                <a:solidFill>
                  <a:srgbClr val="FFFF00"/>
                </a:solidFill>
              </a:rPr>
              <a:t> группы) после приглашения в </a:t>
            </a:r>
            <a:r>
              <a:rPr lang="ru-RU" dirty="0" err="1" smtClean="0">
                <a:solidFill>
                  <a:srgbClr val="FFFF00"/>
                </a:solidFill>
              </a:rPr>
              <a:t>скайп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7106" name="AutoShape 2" descr="https://riafan.ru/uploads/2016/05/30/orig-710x3981464626883samoubiystvoruka-14646266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opennov.ru/files/styles/node_full_width/public/news/a0bdeb69ac42d9d7.png?itok=hlH_Yn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63807"/>
            <a:ext cx="6480720" cy="3694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опасного абсурда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23042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мнению пользователей социальных сетей, массовую популярность среди подростков «группы смерти» приобрели после гибели школьницы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К., которая покончила с собой на железнодорожном полотне, написав в одном из своих профилей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Ня.Пока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перед тем, как пойти на роковой шаг.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опасного абсурда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5"/>
            <a:ext cx="8964488" cy="2232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Из простой жительницы Уссурийска несчастная превратилась в своеобразный образ, в кумира для подростков, одержимых темой смерти и суицида. Они рисуют её, делают </a:t>
            </a:r>
            <a:r>
              <a:rPr lang="ru-RU" dirty="0" err="1" smtClean="0"/>
              <a:t>мультяшные</a:t>
            </a:r>
            <a:r>
              <a:rPr lang="ru-RU" dirty="0" smtClean="0"/>
              <a:t> картинки с ней (порой страшные и оскорбительные), активно используют </a:t>
            </a:r>
            <a:r>
              <a:rPr lang="ru-RU" dirty="0" err="1" smtClean="0"/>
              <a:t>хештег</a:t>
            </a:r>
            <a:r>
              <a:rPr lang="ru-RU" dirty="0" smtClean="0"/>
              <a:t> </a:t>
            </a:r>
            <a:r>
              <a:rPr lang="ru-RU" b="1" dirty="0" smtClean="0"/>
              <a:t>#</a:t>
            </a:r>
            <a:r>
              <a:rPr lang="ru-RU" b="1" dirty="0" err="1" smtClean="0"/>
              <a:t>няпока</a:t>
            </a:r>
            <a:r>
              <a:rPr lang="ru-RU" dirty="0" smtClean="0"/>
              <a:t> на своих страницах.</a:t>
            </a:r>
            <a:endParaRPr lang="ru-RU" dirty="0"/>
          </a:p>
        </p:txBody>
      </p:sp>
      <p:pic>
        <p:nvPicPr>
          <p:cNvPr id="45058" name="Picture 2" descr="https://opennov.ru/files/styles/node_full_width/public/news/323eff245dc48989.jpg?itok=Pkjq322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6480720" cy="311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Группы смерти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25922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закрытых сообществах, используя многочисленные шифры и символы, чтобы не попасться родителям и непричастным людям, они обсуждают друг с другом темы и способы самоубийства, а иногда, вдохновленные историями о лучшей загробной жизни, решаются на то, чтобы добровольно лишить себя жизни. Таких групп в </a:t>
            </a:r>
            <a:r>
              <a:rPr lang="ru-RU" dirty="0" err="1" smtClean="0"/>
              <a:t>ВКонтакте</a:t>
            </a:r>
            <a:r>
              <a:rPr lang="ru-RU" dirty="0" smtClean="0"/>
              <a:t> сейчас тысячи, количество подписчиков в них варьируется от десятков до десятков тысяч. Найти их можно по специальным опознавательным знакам из современных сетевых страшилок.</a:t>
            </a:r>
            <a:endParaRPr lang="ru-RU" dirty="0"/>
          </a:p>
        </p:txBody>
      </p:sp>
      <p:pic>
        <p:nvPicPr>
          <p:cNvPr id="44034" name="Picture 2" descr="https://opennov.ru/files/styles/node_full_width/public/news/d6d26d28998df25e.jpg?itok=IZbiSw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36240"/>
            <a:ext cx="5544616" cy="312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Хештэги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4896544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Попадая в подобные группы, вы сразу же оказываетесь вовлечены в паутину сложных </a:t>
            </a:r>
            <a:r>
              <a:rPr lang="ru-RU" dirty="0" err="1" smtClean="0"/>
              <a:t>хештегов</a:t>
            </a:r>
            <a:r>
              <a:rPr lang="ru-RU" dirty="0" smtClean="0"/>
              <a:t> типа </a:t>
            </a:r>
            <a:r>
              <a:rPr lang="ru-RU" b="1" dirty="0" smtClean="0"/>
              <a:t>#f57 #</a:t>
            </a:r>
            <a:r>
              <a:rPr lang="ru-RU" b="1" dirty="0" err="1" smtClean="0"/>
              <a:t>тихийдом</a:t>
            </a:r>
            <a:r>
              <a:rPr lang="ru-RU" b="1" dirty="0" smtClean="0"/>
              <a:t> #</a:t>
            </a:r>
            <a:r>
              <a:rPr lang="ru-RU" b="1" dirty="0" err="1" smtClean="0"/>
              <a:t>морекитов</a:t>
            </a:r>
            <a:r>
              <a:rPr lang="ru-RU" b="1" dirty="0" smtClean="0"/>
              <a:t> </a:t>
            </a:r>
            <a:r>
              <a:rPr lang="ru-RU" dirty="0" smtClean="0"/>
              <a:t>и прочего. Эти три явления связаны друг с другом только опосредованно. А если точнее, то вся идеология «групп смерти» - это просто мешанина из </a:t>
            </a:r>
            <a:r>
              <a:rPr lang="ru-RU" dirty="0" err="1" smtClean="0"/>
              <a:t>интернет-страшилок</a:t>
            </a:r>
            <a:r>
              <a:rPr lang="ru-RU" dirty="0" smtClean="0"/>
              <a:t>, слитых воедино очень странным образом.</a:t>
            </a:r>
            <a:endParaRPr lang="ru-RU" dirty="0"/>
          </a:p>
        </p:txBody>
      </p:sp>
      <p:pic>
        <p:nvPicPr>
          <p:cNvPr id="43010" name="Picture 2" descr="https://opennov.ru/files/styles/node_full_width/public/news/8ad6412c4cabee18.jpg?itok=16eJGE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242</TotalTime>
  <Words>547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Как уберечь детей от суицида?</vt:lpstr>
      <vt:lpstr>Игра в самоубийство:  как устроены "группы смерти" </vt:lpstr>
      <vt:lpstr>Группы смерти</vt:lpstr>
      <vt:lpstr>Игра в суицид</vt:lpstr>
      <vt:lpstr> </vt:lpstr>
      <vt:lpstr>История опасного абсурда </vt:lpstr>
      <vt:lpstr>История опасного абсурда</vt:lpstr>
      <vt:lpstr>Группы смерти</vt:lpstr>
      <vt:lpstr>Хештэги</vt:lpstr>
      <vt:lpstr>Правила игры</vt:lpstr>
      <vt:lpstr>Презентация PowerPoint</vt:lpstr>
      <vt:lpstr>«Тихий дом»</vt:lpstr>
      <vt:lpstr>«Море китов» </vt:lpstr>
      <vt:lpstr>Презентация PowerPoint</vt:lpstr>
      <vt:lpstr>  Смертельные хештеги </vt:lpstr>
      <vt:lpstr>Примеры публикаций</vt:lpstr>
      <vt:lpstr>Презентация PowerPoint</vt:lpstr>
      <vt:lpstr>"Тебя поставили на счётчик" </vt:lpstr>
      <vt:lpstr>Мнение участников</vt:lpstr>
      <vt:lpstr>Презентация PowerPoint</vt:lpstr>
      <vt:lpstr>На что следует обратить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уберечь детей от суицида?</dc:title>
  <cp:lastModifiedBy>Admin</cp:lastModifiedBy>
  <cp:revision>28</cp:revision>
  <dcterms:modified xsi:type="dcterms:W3CDTF">2017-03-10T07:52:49Z</dcterms:modified>
</cp:coreProperties>
</file>