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57" r:id="rId4"/>
    <p:sldId id="256" r:id="rId5"/>
    <p:sldId id="258" r:id="rId6"/>
    <p:sldId id="290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1E9E-C726-4B8C-96E0-54F1E8BD324A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F3462-6EAD-4D7A-8B0F-92697148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7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08A5E9-3D8B-4482-B67B-4BB917C52D8E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F3462-6EAD-4D7A-8B0F-9269714845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9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5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4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EEB6-AEF2-464D-B94C-7E9B395EE1CD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3448-5AAF-4846-A492-DDD5CBF012E0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3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D010-FB80-4C8C-8923-2F5EDF45C08B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CBF0-57CA-481C-98C3-E824DEF2A001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1D9E-DFC8-4426-A50E-4B5DDA5904D9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C1E9-037E-462A-909C-D4D95649B8FA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8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9F96-BC55-42A1-B59C-A919EACA29EC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6601-EBF0-4C1C-A8AF-8AE810B49822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8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C2E-CA4A-47DE-ABFC-1774DCBA36E2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E3A-CABE-41A8-8A46-E0A25D4DD5F5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2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671-4B7C-4CE4-87DC-D023E460C436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A21-8914-4852-9ED1-DCB813B9E83D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30B4-208B-409E-9922-38B30ADBDDAB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A475-5487-4827-AE71-3CC0C6D7EEE8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6BD5-125C-4A2D-8BA2-F82A4B408C9A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9194-06C8-4AE7-A278-AD8BE0B0CE3E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A821-D26D-47B0-9C4F-3552CECCEA73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D3B3-B296-4B53-A7E3-F58408871279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3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C502-88E0-45B6-987E-9574D15F0289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0096-8BEF-48CA-8A90-FD885F4E8318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5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7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8DCD-CA06-43E7-BE7C-F1B97C3F40EF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593D-BD80-481E-9201-5BD213E56DF0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0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8E0F-842D-4A62-8524-996CB59C1DBB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39B9-D439-4503-98C8-08E87B2B6812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1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4A9E-1A5A-406A-A9BC-229115B69A2F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3CDB-535E-4A9D-A449-1BE60DB2F19F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5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6FEB-01C2-47B1-B26A-A29207C91C27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C134-944E-4162-868D-4F96E75F32F3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5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3479-C1E1-48FB-83A9-02F83B0923A2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331E-4746-4FD7-B65B-C09475DA3EB3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3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69F4-C91C-4A1F-A0C7-97E346A64BE3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9A9B-970B-4E8C-A318-B97C03D7EB99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04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EEB6-AEF2-464D-B94C-7E9B395EE1CD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3448-5AAF-4846-A492-DDD5CBF012E0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9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D010-FB80-4C8C-8923-2F5EDF45C08B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CBF0-57CA-481C-98C3-E824DEF2A001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1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1D9E-DFC8-4426-A50E-4B5DDA5904D9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C1E9-037E-462A-909C-D4D95649B8FA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9F96-BC55-42A1-B59C-A919EACA29EC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6601-EBF0-4C1C-A8AF-8AE810B49822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9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C2E-CA4A-47DE-ABFC-1774DCBA36E2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EE3A-CABE-41A8-8A46-E0A25D4DD5F5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671-4B7C-4CE4-87DC-D023E460C436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A21-8914-4852-9ED1-DCB813B9E83D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5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30B4-208B-409E-9922-38B30ADBDDAB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A475-5487-4827-AE71-3CC0C6D7EEE8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1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6BD5-125C-4A2D-8BA2-F82A4B408C9A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9194-06C8-4AE7-A278-AD8BE0B0CE3E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A821-D26D-47B0-9C4F-3552CECCEA73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D3B3-B296-4B53-A7E3-F58408871279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67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C502-88E0-45B6-987E-9574D15F0289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0096-8BEF-48CA-8A90-FD885F4E8318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3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7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8DCD-CA06-43E7-BE7C-F1B97C3F40EF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593D-BD80-481E-9201-5BD213E56DF0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8E0F-842D-4A62-8524-996CB59C1DBB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39B9-D439-4503-98C8-08E87B2B6812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8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4A9E-1A5A-406A-A9BC-229115B69A2F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3CDB-535E-4A9D-A449-1BE60DB2F19F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4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DDD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6FEB-01C2-47B1-B26A-A29207C91C27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C134-944E-4162-868D-4F96E75F32F3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3479-C1E1-48FB-83A9-02F83B0923A2}" type="datetimeFigureOut">
              <a:rPr lang="ru-RU">
                <a:solidFill>
                  <a:srgbClr val="49345F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331E-4746-4FD7-B65B-C09475DA3EB3}" type="slidenum">
              <a:rPr lang="ru-RU">
                <a:solidFill>
                  <a:srgbClr val="49345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3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69F4-C91C-4A1F-A0C7-97E346A64BE3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9A9B-970B-4E8C-A318-B97C03D7EB99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0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3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3BEA-A46A-41FD-BB18-0292DEDE14E5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831E-6626-440F-A1BC-BEF381851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1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80FBE8-1685-449D-850B-8296087837C0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705CFB-D6B2-4996-BFD6-4B31F7084F5A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66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80FBE8-1685-449D-850B-8296087837C0}" type="datetimeFigureOut">
              <a:rPr lang="ru-RU">
                <a:solidFill>
                  <a:srgbClr val="DDD9C3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705CFB-D6B2-4996-BFD6-4B31F7084F5A}" type="slidenum">
              <a:rPr lang="ru-RU">
                <a:solidFill>
                  <a:srgbClr val="DDD9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Тихо падает листочек</a:t>
            </a:r>
            <a:br>
              <a:rPr lang="ru-RU" sz="2000" b="1" dirty="0" smtClean="0"/>
            </a:br>
            <a:r>
              <a:rPr lang="ru-RU" sz="2000" b="1" dirty="0" smtClean="0"/>
              <a:t>На тетрадку между строчек.</a:t>
            </a:r>
            <a:br>
              <a:rPr lang="ru-RU" sz="2000" b="1" dirty="0" smtClean="0"/>
            </a:br>
            <a:r>
              <a:rPr lang="ru-RU" sz="2000" b="1" dirty="0" smtClean="0"/>
              <a:t>Школьных дней пришла пора.</a:t>
            </a:r>
            <a:br>
              <a:rPr lang="ru-RU" sz="2000" b="1" dirty="0" smtClean="0"/>
            </a:br>
            <a:r>
              <a:rPr lang="ru-RU" sz="2000" b="1" dirty="0" smtClean="0"/>
              <a:t>В классах снова детвора.</a:t>
            </a:r>
            <a:endParaRPr lang="ru-RU" sz="2000" b="1" dirty="0"/>
          </a:p>
        </p:txBody>
      </p:sp>
      <p:pic>
        <p:nvPicPr>
          <p:cNvPr id="2054" name="Picture 6" descr="http://school-31.tagan.ru/novosti2/priymka/IMG_9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255">
            <a:off x="530858" y="2245101"/>
            <a:ext cx="4990056" cy="374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ool-31.tagan.ru/novosti2/priymka/IMG_9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934">
            <a:off x="2425425" y="1829942"/>
            <a:ext cx="5411532" cy="409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ool-31.tagan.ru/img/school/school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459">
            <a:off x="3926664" y="1903938"/>
            <a:ext cx="4729387" cy="354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chool-31.tagan.ru/img/school/school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6" y="0"/>
            <a:ext cx="9180512" cy="687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110725" y="6346762"/>
            <a:ext cx="576064" cy="337838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90211" y="6324560"/>
            <a:ext cx="576064" cy="360040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ЧАСТЬ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1328738"/>
          </a:xfrm>
        </p:spPr>
        <p:txBody>
          <a:bodyPr/>
          <a:lstStyle/>
          <a:p>
            <a:pPr eaLnBrk="1" hangingPunct="1"/>
            <a:r>
              <a:rPr lang="ru-RU" altLang="ru-RU" sz="6600" smtClean="0"/>
              <a:t>Что делать?</a:t>
            </a:r>
          </a:p>
        </p:txBody>
      </p:sp>
      <p:pic>
        <p:nvPicPr>
          <p:cNvPr id="4" name="Рисунок 3" descr="----_1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3071834" cy="30718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7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8570913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Меры профилактики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err="1" smtClean="0"/>
              <a:t>интернет-зависимости</a:t>
            </a:r>
            <a:endParaRPr lang="ru-RU" sz="3600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86750" cy="4799013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Не пытайтесь отнять компьютер</a:t>
            </a:r>
          </a:p>
          <a:p>
            <a:pPr eaLnBrk="1" hangingPunct="1"/>
            <a:r>
              <a:rPr lang="ru-RU" altLang="ru-RU" sz="2400" smtClean="0"/>
              <a:t>Уделяйте внимание ребенку</a:t>
            </a:r>
          </a:p>
          <a:p>
            <a:pPr eaLnBrk="1" hangingPunct="1"/>
            <a:r>
              <a:rPr lang="ru-RU" altLang="ru-RU" sz="2400" smtClean="0"/>
              <a:t>Контролируйте время пребывания в сети</a:t>
            </a:r>
          </a:p>
          <a:p>
            <a:pPr eaLnBrk="1" hangingPunct="1"/>
            <a:r>
              <a:rPr lang="ru-RU" altLang="ru-RU" sz="2400" smtClean="0"/>
              <a:t>Не принимать оправдания</a:t>
            </a:r>
          </a:p>
          <a:p>
            <a:pPr eaLnBrk="1" hangingPunct="1"/>
            <a:r>
              <a:rPr lang="ru-RU" altLang="ru-RU" sz="2400" smtClean="0"/>
              <a:t>Терпеть эмоциональные вспышки подростка, но быть настойчивым</a:t>
            </a:r>
          </a:p>
          <a:p>
            <a:pPr eaLnBrk="1" hangingPunct="1"/>
            <a:r>
              <a:rPr lang="ru-RU" altLang="ru-RU" sz="2400" smtClean="0"/>
              <a:t>Проконсультируйтесь  со специалистом или тем, кто знает о компьютерах больше, чем вы</a:t>
            </a:r>
          </a:p>
          <a:p>
            <a:pPr eaLnBrk="1" hangingPunct="1"/>
            <a:r>
              <a:rPr lang="ru-RU" altLang="ru-RU" sz="2400" smtClean="0"/>
              <a:t>Обратитесь к психологу</a:t>
            </a:r>
          </a:p>
        </p:txBody>
      </p:sp>
    </p:spTree>
    <p:extLst>
      <p:ext uri="{BB962C8B-B14F-4D97-AF65-F5344CB8AC3E}">
        <p14:creationId xmlns:p14="http://schemas.microsoft.com/office/powerpoint/2010/main" val="4176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Научите подростка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498316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Не разглашать личную информацию в Интернете</a:t>
            </a:r>
          </a:p>
          <a:p>
            <a:pPr eaLnBrk="1" hangingPunct="1"/>
            <a:r>
              <a:rPr lang="ru-RU" altLang="ru-RU" sz="3200" smtClean="0"/>
              <a:t>Выйти из Интернета или закрыть сайт, если что-то кажется подозрительным</a:t>
            </a:r>
          </a:p>
          <a:p>
            <a:pPr eaLnBrk="1" hangingPunct="1"/>
            <a:r>
              <a:rPr lang="ru-RU" altLang="ru-RU" sz="3200" smtClean="0"/>
              <a:t>Не добавлять в «друзья» посторонних (не принимать от них подарки) и т.д.</a:t>
            </a:r>
          </a:p>
          <a:p>
            <a:pPr eaLnBrk="1" hangingPunct="1"/>
            <a:r>
              <a:rPr lang="ru-RU" altLang="ru-RU" sz="3200" smtClean="0"/>
              <a:t>НИКОГДА не встречаться в реальности с незнакомыми без присмотра членов семьи</a:t>
            </a:r>
          </a:p>
        </p:txBody>
      </p:sp>
    </p:spTree>
    <p:extLst>
      <p:ext uri="{BB962C8B-B14F-4D97-AF65-F5344CB8AC3E}">
        <p14:creationId xmlns:p14="http://schemas.microsoft.com/office/powerpoint/2010/main" val="2127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70912" cy="642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Воспитание и Интернет</a:t>
            </a:r>
            <a:endParaRPr lang="ru-RU" sz="36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429625" cy="585787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Получите знания, обсудите с другими родителями.</a:t>
            </a:r>
          </a:p>
          <a:p>
            <a:pPr eaLnBrk="1" hangingPunct="1"/>
            <a:r>
              <a:rPr lang="ru-RU" altLang="ru-RU" smtClean="0"/>
              <a:t>Поговорите с ребенком о виртуальном пространстве, но избегайте допроса!</a:t>
            </a:r>
          </a:p>
          <a:p>
            <a:pPr eaLnBrk="1" hangingPunct="1"/>
            <a:r>
              <a:rPr lang="ru-RU" altLang="ru-RU" smtClean="0"/>
              <a:t>Присоединитесь к некоторым видам он-лайн деятельности ребенка</a:t>
            </a:r>
          </a:p>
          <a:p>
            <a:pPr eaLnBrk="1" hangingPunct="1"/>
            <a:r>
              <a:rPr lang="ru-RU" altLang="ru-RU" smtClean="0"/>
              <a:t>Признайте хорошее и плохое, но не черните Интернет!</a:t>
            </a:r>
          </a:p>
          <a:p>
            <a:pPr eaLnBrk="1" hangingPunct="1"/>
            <a:r>
              <a:rPr lang="ru-RU" altLang="ru-RU" smtClean="0"/>
              <a:t>Не ставьте компьютер в спальне ребенка, выберите для этого зал</a:t>
            </a:r>
          </a:p>
          <a:p>
            <a:pPr eaLnBrk="1" hangingPunct="1"/>
            <a:r>
              <a:rPr lang="ru-RU" altLang="ru-RU" smtClean="0"/>
              <a:t>Установите разумные правила пользования Интернетом</a:t>
            </a:r>
          </a:p>
          <a:p>
            <a:pPr eaLnBrk="1" hangingPunct="1"/>
            <a:r>
              <a:rPr lang="ru-RU" altLang="ru-RU" smtClean="0"/>
              <a:t>Поощряйте оставаться в реальном мире</a:t>
            </a:r>
          </a:p>
          <a:p>
            <a:pPr eaLnBrk="1" hangingPunct="1"/>
            <a:r>
              <a:rPr lang="ru-RU" altLang="ru-RU" smtClean="0"/>
              <a:t>Наказание за плохое поведение в Интернете</a:t>
            </a:r>
          </a:p>
          <a:p>
            <a:pPr eaLnBrk="1" hangingPunct="1"/>
            <a:r>
              <a:rPr lang="ru-RU" altLang="ru-RU" smtClean="0"/>
              <a:t>Контролируйте посещение Интернета с помощью программ, но помните, что это не заменяет заботливого родителя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6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245512"/>
            <a:ext cx="504056" cy="36004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1674" y="6327522"/>
            <a:ext cx="504056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6835" y="4046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school-31.tagan.ru/novosti2/fashmob2016/IMG_6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10" y="1700808"/>
            <a:ext cx="6361509" cy="47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3116"/>
            <a:ext cx="53054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ОТВЕТСТВЕННОЕ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РОДИТЕЛЬСТВО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388" y="1124744"/>
            <a:ext cx="6197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1145"/>
            <a:ext cx="576064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sigikid.de/images/ueber_uns/werwirsind/fami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57918"/>
            <a:ext cx="4099601" cy="3074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8855" y="131148"/>
            <a:ext cx="7476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общеобразовательное бюджетное учреждение </a:t>
            </a:r>
          </a:p>
          <a:p>
            <a:pPr algn="ctr"/>
            <a:r>
              <a:rPr lang="ru-RU" sz="2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 общеобразовательная школа № 31 г. Таганрога</a:t>
            </a:r>
            <a:endParaRPr lang="ru-RU" sz="20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2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8478" y="188640"/>
            <a:ext cx="3579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ПОВЕСТКА ДНЯ:  </a:t>
            </a:r>
            <a:endParaRPr lang="ru-RU" sz="36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237312"/>
            <a:ext cx="504056" cy="36004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1674" y="6327522"/>
            <a:ext cx="504056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48956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подросткового суицида. Роль взрослых </a:t>
            </a:r>
          </a:p>
          <a:p>
            <a:r>
              <a:rPr lang="ru-RU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оказании помощи подростку в кризисной</a:t>
            </a:r>
          </a:p>
          <a:p>
            <a:r>
              <a:rPr lang="ru-RU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ситуации.</a:t>
            </a:r>
          </a:p>
          <a:p>
            <a:endParaRPr lang="ru-RU" sz="2800" b="1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Как выявить вовлеченность ребенка</a:t>
            </a:r>
          </a:p>
          <a:p>
            <a:r>
              <a:rPr lang="ru-RU" sz="2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«группы смерти».</a:t>
            </a:r>
          </a:p>
          <a:p>
            <a:pPr marL="514350" indent="-514350">
              <a:buAutoNum type="arabicPeriod"/>
            </a:pPr>
            <a:endParaRPr lang="ru-RU" sz="28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/>
            <a:endParaRPr lang="ru-RU" sz="2800" b="1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/>
            <a:endParaRPr lang="ru-RU" sz="28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57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кандидат психологических наук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Борисова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Наталия Павловна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21297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«</a:t>
            </a:r>
            <a:r>
              <a:rPr lang="ru-RU" sz="4800" b="1" i="1" dirty="0" smtClean="0">
                <a:solidFill>
                  <a:srgbClr val="0070C0"/>
                </a:solidFill>
              </a:rPr>
              <a:t>Причины подросткового суицида. Роль взрослых в оказании помощи подростку в кризисных ситуациях.»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0"/>
            <a:ext cx="8501062" cy="3286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dirty="0" smtClean="0"/>
              <a:t>“</a:t>
            </a:r>
            <a:r>
              <a:rPr lang="en-US" sz="4800" dirty="0" smtClean="0"/>
              <a:t>Internet – </a:t>
            </a:r>
            <a:r>
              <a:rPr lang="uk-UA" sz="4800" dirty="0" err="1" smtClean="0"/>
              <a:t>да</a:t>
            </a:r>
            <a:r>
              <a:rPr lang="uk-UA" sz="4800" dirty="0" smtClean="0"/>
              <a:t> </a:t>
            </a:r>
            <a:r>
              <a:rPr lang="uk-UA" sz="4800" dirty="0" err="1" smtClean="0"/>
              <a:t>или</a:t>
            </a:r>
            <a:r>
              <a:rPr lang="uk-UA" sz="4800" dirty="0" smtClean="0"/>
              <a:t> </a:t>
            </a:r>
            <a:r>
              <a:rPr lang="uk-UA" sz="4800" dirty="0" err="1" smtClean="0"/>
              <a:t>нет</a:t>
            </a:r>
            <a:r>
              <a:rPr lang="uk-UA" sz="4800" dirty="0" smtClean="0"/>
              <a:t>?”</a:t>
            </a:r>
            <a:endParaRPr lang="ru-RU" sz="4800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5429250"/>
            <a:ext cx="7924800" cy="12192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Каламашина Елена Федоровна</a:t>
            </a:r>
          </a:p>
          <a:p>
            <a:pPr eaLnBrk="1" hangingPunct="1"/>
            <a:r>
              <a:rPr lang="ru-RU" altLang="ru-RU" dirty="0" smtClean="0"/>
              <a:t>Педагог-психолог МОБУ СОШ № 31</a:t>
            </a:r>
          </a:p>
        </p:txBody>
      </p:sp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048000"/>
            <a:ext cx="2846690" cy="34053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472531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Часть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542925"/>
          </a:xfrm>
        </p:spPr>
        <p:txBody>
          <a:bodyPr/>
          <a:lstStyle/>
          <a:p>
            <a:pPr algn="ctr" eaLnBrk="1" hangingPunct="1"/>
            <a:r>
              <a:rPr lang="ru-RU" altLang="ru-RU" sz="6600" smtClean="0"/>
              <a:t>Достоинства  Интернета.</a:t>
            </a:r>
          </a:p>
        </p:txBody>
      </p:sp>
      <p:pic>
        <p:nvPicPr>
          <p:cNvPr id="4" name="Рисунок 3" descr="достоинст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14506"/>
            <a:ext cx="3714776" cy="24720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0930328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8570913" cy="727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Интернет глазами подростка</a:t>
            </a:r>
            <a:endParaRPr lang="ru-RU" sz="36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500" y="1500188"/>
            <a:ext cx="7929563" cy="47990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3600" smtClean="0"/>
              <a:t>Личностные эксперименты</a:t>
            </a:r>
          </a:p>
          <a:p>
            <a:pPr eaLnBrk="1" hangingPunct="1">
              <a:defRPr/>
            </a:pPr>
            <a:r>
              <a:rPr lang="ru-RU" sz="3600" smtClean="0"/>
              <a:t>Интимность и принадлежность</a:t>
            </a:r>
          </a:p>
          <a:p>
            <a:pPr eaLnBrk="1" hangingPunct="1">
              <a:defRPr/>
            </a:pPr>
            <a:r>
              <a:rPr lang="ru-RU" sz="3600" smtClean="0"/>
              <a:t>Отделение от родителей</a:t>
            </a:r>
          </a:p>
          <a:p>
            <a:pPr eaLnBrk="1" hangingPunct="1">
              <a:defRPr/>
            </a:pPr>
            <a:r>
              <a:rPr lang="ru-RU" sz="3600" smtClean="0"/>
              <a:t>Избавление от разочарований</a:t>
            </a:r>
          </a:p>
          <a:p>
            <a:pPr eaLnBrk="1" hangingPunct="1">
              <a:defRPr/>
            </a:pPr>
            <a:r>
              <a:rPr lang="ru-RU" sz="3600" smtClean="0"/>
              <a:t>Приобретение новых навыков</a:t>
            </a:r>
          </a:p>
          <a:p>
            <a:pPr eaLnBrk="1" hangingPunct="1">
              <a:defRPr/>
            </a:pPr>
            <a:r>
              <a:rPr lang="ru-RU" sz="3600" smtClean="0"/>
              <a:t>Получение мирской мудрости</a:t>
            </a:r>
          </a:p>
          <a:p>
            <a:pPr eaLnBrk="1" hangingPunct="1">
              <a:defRPr/>
            </a:pPr>
            <a:r>
              <a:rPr lang="ru-RU" sz="3600" smtClean="0"/>
              <a:t>Поиск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8529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ЧАСТЬ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214563" y="1285875"/>
            <a:ext cx="6553200" cy="900113"/>
          </a:xfrm>
        </p:spPr>
        <p:txBody>
          <a:bodyPr/>
          <a:lstStyle/>
          <a:p>
            <a:pPr algn="ctr" eaLnBrk="1" hangingPunct="1"/>
            <a:r>
              <a:rPr lang="ru-RU" altLang="ru-RU" sz="6600" smtClean="0"/>
              <a:t>Недостатки Интернета.</a:t>
            </a:r>
          </a:p>
        </p:txBody>
      </p:sp>
      <p:pic>
        <p:nvPicPr>
          <p:cNvPr id="4" name="Рисунок 3" descr="haker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46853"/>
            <a:ext cx="4071966" cy="30539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42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556625" cy="5070475"/>
          </a:xfrm>
        </p:spPr>
        <p:txBody>
          <a:bodyPr/>
          <a:lstStyle/>
          <a:p>
            <a:pPr eaLnBrk="1" hangingPunct="1"/>
            <a:r>
              <a:rPr lang="ru-RU" altLang="ru-RU" sz="4800" smtClean="0"/>
              <a:t>Интернет – зависимость</a:t>
            </a:r>
          </a:p>
          <a:p>
            <a:pPr eaLnBrk="1" hangingPunct="1"/>
            <a:r>
              <a:rPr lang="ru-RU" altLang="ru-RU" sz="4800" smtClean="0"/>
              <a:t>Злоумышленники в сети</a:t>
            </a:r>
          </a:p>
          <a:p>
            <a:pPr eaLnBrk="1" hangingPunct="1"/>
            <a:r>
              <a:rPr lang="ru-RU" altLang="ru-RU" sz="4800" smtClean="0"/>
              <a:t>Открытость негативной информации</a:t>
            </a:r>
          </a:p>
          <a:p>
            <a:pPr eaLnBrk="1" hangingPunct="1"/>
            <a:r>
              <a:rPr lang="ru-RU" altLang="ru-RU" sz="4800" smtClean="0"/>
              <a:t>Анонимность общения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5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0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1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7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8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9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302</Words>
  <Application>Microsoft Office PowerPoint</Application>
  <PresentationFormat>Экран (4:3)</PresentationFormat>
  <Paragraphs>64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Celebration</vt:lpstr>
      <vt:lpstr>1_Celebration</vt:lpstr>
      <vt:lpstr>Презентация PowerPoint</vt:lpstr>
      <vt:lpstr>Презентация PowerPoint</vt:lpstr>
      <vt:lpstr>Презентация PowerPoint</vt:lpstr>
      <vt:lpstr>Презентация PowerPoint</vt:lpstr>
      <vt:lpstr> “Internet – да или нет?”</vt:lpstr>
      <vt:lpstr>Часть I</vt:lpstr>
      <vt:lpstr>Интернет глазами подростка</vt:lpstr>
      <vt:lpstr>ЧАСТЬ II</vt:lpstr>
      <vt:lpstr>Презентация PowerPoint</vt:lpstr>
      <vt:lpstr>ЧАСТЬ III</vt:lpstr>
      <vt:lpstr>Меры профилактики  интернет-зависимости</vt:lpstr>
      <vt:lpstr>Научите подростка</vt:lpstr>
      <vt:lpstr>Воспитание и Интернет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160</cp:revision>
  <dcterms:created xsi:type="dcterms:W3CDTF">2015-09-16T17:06:21Z</dcterms:created>
  <dcterms:modified xsi:type="dcterms:W3CDTF">2017-03-30T16:25:50Z</dcterms:modified>
</cp:coreProperties>
</file>